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9" r:id="rId3"/>
    <p:sldId id="260" r:id="rId4"/>
    <p:sldId id="261" r:id="rId5"/>
    <p:sldId id="262" r:id="rId6"/>
    <p:sldId id="266" r:id="rId7"/>
    <p:sldId id="267" r:id="rId8"/>
    <p:sldId id="270" r:id="rId9"/>
    <p:sldId id="269" r:id="rId10"/>
    <p:sldId id="272" r:id="rId11"/>
    <p:sldId id="271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5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C10EDA-AF11-46DE-9C04-009C8EE01807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A9C84-E8A4-43BF-886B-F3E2D9BBA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137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«Устройство детской площадки по          ул. Октябрьская в   с. Ивановка 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Омской области,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Калачинского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района»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136904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8707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PC\Downloads\IMG-20241004-WA00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1484784"/>
            <a:ext cx="8128000" cy="4992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836712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Самые активные участники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38130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484784"/>
            <a:ext cx="784887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 ты больше всего любишь делать, когда выходишь гулять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Саша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6 лет: «Люблю играть с ребятами в догонялки, залезать на всякие штуки, перепрыгивать их, играть в мяч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Дима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6 лет: «Висеть на турниках, прыгать, ходить по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рукоходу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забраться высоко и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сидеть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 всех смотреть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Федор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5,5 года: «Лазить на площадке. И чтобы были дорожки для самокатов и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великов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Алиса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 лет: «Я хочу, чтобы были разные игровые автоматы и фонтаны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12633" y="585740"/>
            <a:ext cx="4635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ЭКСПРЕСС ОПРОС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16438"/>
            <a:ext cx="8019692" cy="2024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9205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1288490"/>
              </p:ext>
            </p:extLst>
          </p:nvPr>
        </p:nvGraphicFramePr>
        <p:xfrm>
          <a:off x="3779912" y="3212976"/>
          <a:ext cx="1522413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2" name="Объект упаковщика для оболочки" showAsIcon="1" r:id="rId3" imgW="1522080" imgH="439560" progId="Package">
                  <p:embed/>
                </p:oleObj>
              </mc:Choice>
              <mc:Fallback>
                <p:oleObj name="Объект упаковщика для оболочки" showAsIcon="1" r:id="rId3" imgW="1522080" imgH="43956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79912" y="3212976"/>
                        <a:ext cx="1522413" cy="439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482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406900"/>
            <a:ext cx="7704855" cy="13620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404665"/>
            <a:ext cx="8136904" cy="4002236"/>
          </a:xfrm>
        </p:spPr>
        <p:txBody>
          <a:bodyPr>
            <a:normAutofit/>
          </a:bodyPr>
          <a:lstStyle/>
          <a:p>
            <a:r>
              <a:rPr lang="ru-RU" dirty="0" smtClean="0"/>
              <a:t>    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Администрация Ивановского сельского поселения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Калачинского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Омской области  информирует жителей о том, что инициативной группой с составе: Серегиной Л.Е., Ивановой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О.М.,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Ступиной Е.И.,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Базарбоевой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Е.В., внесен инициативный проект 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Устройство детской площадки по ул. Октябрьская в с. Ивановка Омской области, </a:t>
            </a:r>
            <a:r>
              <a:rPr lang="ru-RU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Калачинского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района» 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30" y="4365104"/>
            <a:ext cx="4824536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229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404664"/>
            <a:ext cx="8064896" cy="302433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Значимость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проекта заключается в том, что новая игровая детская площадка станет более привлекательным общественным местом для массового отдыха, объединяющим всех жителей села. Дети и подростки станут больше проводить свой досуг не за гаджетами, а на свежем воздухе, общаясь между собой.  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59404"/>
            <a:ext cx="4995744" cy="2237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8885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492" y="5085184"/>
            <a:ext cx="7772400" cy="12961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30859" y="667715"/>
            <a:ext cx="7772400" cy="376939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157192"/>
            <a:ext cx="466663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 descr="C:\Users\PC\Desktop\IMG-20240829-WA00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8641"/>
            <a:ext cx="7704856" cy="489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2829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4938" y="4437112"/>
            <a:ext cx="7772400" cy="13620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48681"/>
            <a:ext cx="7772400" cy="360039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 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Инициативной группой предлагается  установка современной детской площадки с современным оборудованием на ул. Октябрьской в с. Ивановка.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Сумма проекта согласно локально-сметному расчету составляет  3 274 148,34 рублей. Срок реализации проекта в течении 2025 года. Ознакомится с проектом можно на официальном сайте администрации Ивановского сельского поселения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Калачинского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Омской области в разделе «Бюджет»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31454"/>
            <a:ext cx="5257118" cy="2611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7186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Общий вид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лагоустройства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детской площадки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PC\Downloads\2024-08-29_23-09-26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43" y="1600200"/>
            <a:ext cx="820731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2592288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712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PC\Downloads\IMG-20241004-WA0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1628800"/>
            <a:ext cx="6912769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Иванова Ольга Михайловна член инициативной группы  проводит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разъяснительную беседу с родителями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971599" y="1661332"/>
            <a:ext cx="6984777" cy="45259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89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PC\Downloads\IMG-20241004-WA0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137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PC\Downloads\IMG-20241004-WA00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7"/>
            <a:ext cx="8208912" cy="482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49693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Обсуждение местоположения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3799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202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Объект упаковщика для оболочки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        Общий вид благоустройства                                          детской площадки</vt:lpstr>
      <vt:lpstr>Иванова Ольга Михайловна член инициативной группы  проводит  разъяснительную беседу с родителями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PC</cp:lastModifiedBy>
  <cp:revision>19</cp:revision>
  <dcterms:created xsi:type="dcterms:W3CDTF">2024-08-29T15:00:35Z</dcterms:created>
  <dcterms:modified xsi:type="dcterms:W3CDTF">2024-10-04T08:13:16Z</dcterms:modified>
</cp:coreProperties>
</file>